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21"/>
    <a:srgbClr val="86FFCB"/>
    <a:srgbClr val="F8CAAA"/>
    <a:srgbClr val="F29B60"/>
    <a:srgbClr val="74350A"/>
    <a:srgbClr val="314B19"/>
    <a:srgbClr val="669B35"/>
    <a:srgbClr val="5E8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28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23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61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082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45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07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16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95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04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978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29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BDC65-CCC9-4AA0-B575-D93CCF21B931}" type="datetimeFigureOut">
              <a:rPr lang="fr-FR" smtClean="0"/>
              <a:t>24/04/2018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D8485-0407-4CE0-AEB4-5B0374D29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88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1413"/>
            <a:ext cx="12192000" cy="813683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82880" y="297180"/>
            <a:ext cx="602742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TARGET DRONE</a:t>
            </a:r>
          </a:p>
          <a:p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Dispositifs de suivi de personnes</a:t>
            </a:r>
            <a:endParaRPr lang="fr-FR" sz="44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  <a:cs typeface="Aparajita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451632" y="4969656"/>
            <a:ext cx="25831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Groupe D3</a:t>
            </a:r>
          </a:p>
          <a:p>
            <a:pPr algn="r"/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ZHANG </a:t>
            </a:r>
            <a:r>
              <a:rPr lang="fr-F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Jinghwei</a:t>
            </a:r>
            <a:endParaRPr lang="fr-FR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  <a:p>
            <a:pPr algn="r"/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XU </a:t>
            </a:r>
            <a:r>
              <a:rPr lang="fr-F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Sisong</a:t>
            </a:r>
            <a:endParaRPr lang="fr-FR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  <a:p>
            <a:pPr algn="r"/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PAPET Nicolas</a:t>
            </a:r>
          </a:p>
          <a:p>
            <a:pPr algn="r"/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LATOUR Rodolphe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" y="4732020"/>
            <a:ext cx="4059944" cy="8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64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568" y="0"/>
            <a:ext cx="12653136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568" y="0"/>
            <a:ext cx="1265313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2072" y="371662"/>
            <a:ext cx="2350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Sommaire</a:t>
            </a:r>
            <a:endParaRPr lang="fr-FR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  <a:cs typeface="Aparajita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90124" y="1706762"/>
            <a:ext cx="9257288" cy="297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Contexte</a:t>
            </a:r>
            <a:endParaRPr lang="fr-FR" dirty="0" smtClean="0"/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Suivi de couleur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Suivi de forme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Procédé par </a:t>
            </a:r>
            <a:r>
              <a:rPr lang="fr-FR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Deep</a:t>
            </a:r>
            <a:r>
              <a:rPr lang="fr-F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12395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8651"/>
            <a:ext cx="12192000" cy="8115299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5504155" y="3062796"/>
            <a:ext cx="3293616" cy="736847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8331692" y="497149"/>
            <a:ext cx="1069759" cy="1047565"/>
          </a:xfrm>
          <a:prstGeom prst="ellipse">
            <a:avLst/>
          </a:prstGeom>
          <a:noFill/>
          <a:ln w="57150">
            <a:solidFill>
              <a:srgbClr val="669B3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 flipH="1">
            <a:off x="5093494" y="552450"/>
            <a:ext cx="3479006" cy="2090738"/>
          </a:xfrm>
          <a:prstGeom prst="line">
            <a:avLst/>
          </a:prstGeom>
          <a:ln w="12700">
            <a:solidFill>
              <a:srgbClr val="669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5095783" y="1562100"/>
            <a:ext cx="3911692" cy="1083446"/>
          </a:xfrm>
          <a:prstGeom prst="line">
            <a:avLst/>
          </a:prstGeom>
          <a:ln w="12700">
            <a:solidFill>
              <a:srgbClr val="669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2933700" y="2205482"/>
            <a:ext cx="248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314B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Détection de visage (HAAR Cascade)</a:t>
            </a:r>
            <a:endParaRPr lang="fr-FR" sz="2000" dirty="0">
              <a:solidFill>
                <a:srgbClr val="314B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819524" y="3847561"/>
            <a:ext cx="2790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F8CA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Détection de couleur</a:t>
            </a:r>
            <a:endParaRPr lang="fr-FR" sz="2000" dirty="0">
              <a:solidFill>
                <a:srgbClr val="F8CA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8331692" y="0"/>
            <a:ext cx="3039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003A21"/>
                </a:solidFill>
                <a:latin typeface="Century" panose="02040604050505020304" pitchFamily="18" charset="0"/>
              </a:rPr>
              <a:t>Détection de personnes</a:t>
            </a:r>
            <a:endParaRPr lang="fr-FR" sz="2000" dirty="0">
              <a:solidFill>
                <a:srgbClr val="003A21"/>
              </a:solidFill>
              <a:latin typeface="Century" panose="020406040505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92072" y="371662"/>
            <a:ext cx="21244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Contexte</a:t>
            </a:r>
            <a:endParaRPr lang="fr-FR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84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saturation sat="50000"/>
                    </a14:imgEffect>
                    <a14:imgEffect>
                      <a14:brightnessContrast bright="15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1" y="-619125"/>
            <a:ext cx="12204201" cy="81057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6874" y="1562100"/>
            <a:ext cx="4657104" cy="39433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072" y="371662"/>
            <a:ext cx="46057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Détection de couleur</a:t>
            </a:r>
            <a:endParaRPr lang="fr-FR" sz="4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  <a:cs typeface="Aparajita" panose="020B0604020202020204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3219450" y="3609975"/>
            <a:ext cx="4362450" cy="1733550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V="1">
            <a:off x="3219450" y="1914525"/>
            <a:ext cx="4248150" cy="1569773"/>
          </a:xfrm>
          <a:prstGeom prst="lin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69" y="1762125"/>
            <a:ext cx="3489281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5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17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1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11" y="0"/>
            <a:ext cx="12451822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2142"/>
            <a:ext cx="5381204" cy="223068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82880" y="297180"/>
            <a:ext cx="602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Aparajita" panose="020B0604020202020204" pitchFamily="34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6086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6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48</Words>
  <Application>Microsoft Office PowerPoint</Application>
  <PresentationFormat>Grand écran</PresentationFormat>
  <Paragraphs>18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Aparajita</vt:lpstr>
      <vt:lpstr>Arial</vt:lpstr>
      <vt:lpstr>Bodoni MT</vt:lpstr>
      <vt:lpstr>Calibri</vt:lpstr>
      <vt:lpstr>Calibri Light</vt:lpstr>
      <vt:lpstr>Century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Totof</dc:creator>
  <cp:lastModifiedBy>Totof</cp:lastModifiedBy>
  <cp:revision>13</cp:revision>
  <dcterms:created xsi:type="dcterms:W3CDTF">2018-04-24T12:33:48Z</dcterms:created>
  <dcterms:modified xsi:type="dcterms:W3CDTF">2018-04-24T14:55:48Z</dcterms:modified>
</cp:coreProperties>
</file>